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12.png" ContentType="image/png"/>
  <Override PartName="/ppt/media/image9.png" ContentType="image/png"/>
  <Override PartName="/ppt/media/image13.png" ContentType="image/png"/>
  <Override PartName="/ppt/media/image8.png" ContentType="image/png"/>
  <Override PartName="/ppt/media/image11.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7.jpeg" ContentType="image/jpeg"/>
  <Override PartName="/ppt/media/image18.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s/_rels/slide8.xml.rels" ContentType="application/vnd.openxmlformats-package.relationships+xml"/>
  <Override PartName="/ppt/slides/_rels/slide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slide13.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x="9144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1"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46"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1"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2"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4"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55"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6"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5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0"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2"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3"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65"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7"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68"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0"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1"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2"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3"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4"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75"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2"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87"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2"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3"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5"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96"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97"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9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1"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3"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4"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06"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8"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09"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11"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2"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3"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4"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5"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16"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4"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6"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29"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3"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4"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5"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3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3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9"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1"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2"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3"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5"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6"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48"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4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0"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1"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53"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4"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5"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6"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7"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58"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5" name="PlaceHolder 2"/>
          <p:cNvSpPr>
            <a:spLocks noGrp="1"/>
          </p:cNvSpPr>
          <p:nvPr>
            <p:ph type="subTitle"/>
          </p:nvPr>
        </p:nvSpPr>
        <p:spPr>
          <a:xfrm>
            <a:off x="457200" y="1604520"/>
            <a:ext cx="82292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7"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9"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0"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2"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74"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75"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6"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78"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9"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0"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8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3"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4"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86"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7"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89"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0"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1"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2"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94"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5"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6"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7"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8"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99"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2800" spc="-1" strike="noStrike">
              <a:solidFill>
                <a:srgbClr val="000000"/>
              </a:solidFill>
              <a:latin typeface="Calibri"/>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noAutofit/>
          </a:bodyPr>
          <a:p>
            <a:endParaRPr b="0" lang="en-US" sz="1800" spc="-1" strike="noStrike">
              <a:solidFill>
                <a:srgbClr val="000000"/>
              </a:solidFill>
              <a:latin typeface="Calibri"/>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2800" spc="-1" strike="noStrike">
              <a:solidFill>
                <a:srgbClr val="000000"/>
              </a:solidFill>
              <a:latin typeface="Calibri"/>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39"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PlaceHolder 1"/>
          <p:cNvSpPr>
            <a:spLocks noGrp="1"/>
          </p:cNvSpPr>
          <p:nvPr>
            <p:ph type="dt"/>
          </p:nvPr>
        </p:nvSpPr>
        <p:spPr>
          <a:xfrm>
            <a:off x="628560" y="6565320"/>
            <a:ext cx="2057040" cy="364680"/>
          </a:xfrm>
          <a:prstGeom prst="rect">
            <a:avLst/>
          </a:prstGeom>
        </p:spPr>
        <p:txBody>
          <a:bodyPr lIns="90000" rIns="90000" tIns="45000" bIns="45000">
            <a:noAutofit/>
          </a:bodyPr>
          <a:p>
            <a:pPr>
              <a:lnSpc>
                <a:spcPct val="100000"/>
              </a:lnSpc>
            </a:pPr>
            <a:fld id="{1724E1A7-AED1-42B8-AC87-8EEC067A31EE}" type="datetime1">
              <a:rPr b="1" lang="en-US" sz="1200" spc="-1" strike="noStrike">
                <a:solidFill>
                  <a:srgbClr val="c00000"/>
                </a:solidFill>
                <a:latin typeface="Lato"/>
                <a:ea typeface="Lato"/>
              </a:rPr>
              <a:t>04/14/2024</a:t>
            </a:fld>
            <a:endParaRPr b="0" lang="en-US" sz="1200" spc="-1" strike="noStrike">
              <a:latin typeface="Times New Roman"/>
            </a:endParaRPr>
          </a:p>
        </p:txBody>
      </p:sp>
      <p:sp>
        <p:nvSpPr>
          <p:cNvPr id="77" name="PlaceHolder 2"/>
          <p:cNvSpPr>
            <a:spLocks noGrp="1"/>
          </p:cNvSpPr>
          <p:nvPr>
            <p:ph type="ftr"/>
          </p:nvPr>
        </p:nvSpPr>
        <p:spPr>
          <a:xfrm>
            <a:off x="3029040" y="6565320"/>
            <a:ext cx="3085920" cy="364680"/>
          </a:xfrm>
          <a:prstGeom prst="rect">
            <a:avLst/>
          </a:prstGeom>
        </p:spPr>
        <p:txBody>
          <a:bodyPr lIns="90000" rIns="90000" tIns="45000" bIns="45000">
            <a:noAutofit/>
          </a:bodyPr>
          <a:p>
            <a:endParaRPr b="0" lang="en-US" sz="2400" spc="-1" strike="noStrike">
              <a:latin typeface="Times New Roman"/>
            </a:endParaRPr>
          </a:p>
        </p:txBody>
      </p:sp>
      <p:sp>
        <p:nvSpPr>
          <p:cNvPr id="78" name="PlaceHolder 3"/>
          <p:cNvSpPr>
            <a:spLocks noGrp="1"/>
          </p:cNvSpPr>
          <p:nvPr>
            <p:ph type="sldNum"/>
          </p:nvPr>
        </p:nvSpPr>
        <p:spPr>
          <a:xfrm>
            <a:off x="6867360" y="6572160"/>
            <a:ext cx="2057040" cy="364680"/>
          </a:xfrm>
          <a:prstGeom prst="rect">
            <a:avLst/>
          </a:prstGeom>
        </p:spPr>
        <p:txBody>
          <a:bodyPr lIns="90000" rIns="90000" tIns="45000" bIns="45000">
            <a:noAutofit/>
          </a:bodyPr>
          <a:p>
            <a:pPr algn="r">
              <a:lnSpc>
                <a:spcPct val="100000"/>
              </a:lnSpc>
            </a:pPr>
            <a:fld id="{8D09F5CD-C970-487C-ACB2-65C2793506F9}"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79" name="PlaceHolder 4"/>
          <p:cNvSpPr>
            <a:spLocks noGrp="1"/>
          </p:cNvSpPr>
          <p:nvPr>
            <p:ph type="title"/>
          </p:nvPr>
        </p:nvSpPr>
        <p:spPr>
          <a:xfrm>
            <a:off x="235080" y="78480"/>
            <a:ext cx="8673480" cy="451440"/>
          </a:xfrm>
          <a:prstGeom prst="rect">
            <a:avLst/>
          </a:prstGeom>
        </p:spPr>
        <p:txBody>
          <a:bodyPr lIns="90000" rIns="90000" tIns="45000" bIns="45000">
            <a:noAutofit/>
          </a:bodyPr>
          <a:p>
            <a:pPr>
              <a:lnSpc>
                <a:spcPct val="90000"/>
              </a:lnSpc>
            </a:pPr>
            <a:r>
              <a:rPr b="1" lang="en-US" sz="2800" spc="-1" strike="noStrike">
                <a:solidFill>
                  <a:srgbClr val="ffffff"/>
                </a:solidFill>
                <a:latin typeface="Lato"/>
                <a:ea typeface="Lato"/>
              </a:rPr>
              <a:t>Title 1: ………………………………………</a:t>
            </a:r>
            <a:endParaRPr b="0" lang="en-US" sz="2800" spc="-1" strike="noStrike">
              <a:solidFill>
                <a:srgbClr val="000000"/>
              </a:solidFill>
              <a:latin typeface="Calibri"/>
            </a:endParaRPr>
          </a:p>
        </p:txBody>
      </p:sp>
      <p:sp>
        <p:nvSpPr>
          <p:cNvPr id="80" name="PlaceHolder 5"/>
          <p:cNvSpPr>
            <a:spLocks noGrp="1"/>
          </p:cNvSpPr>
          <p:nvPr>
            <p:ph type="body"/>
          </p:nvPr>
        </p:nvSpPr>
        <p:spPr>
          <a:xfrm>
            <a:off x="235080" y="841320"/>
            <a:ext cx="8673840" cy="530316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Lato"/>
                <a:ea typeface="Lato"/>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Fifth level</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7" name="PlaceHolder 1"/>
          <p:cNvSpPr>
            <a:spLocks noGrp="1"/>
          </p:cNvSpPr>
          <p:nvPr>
            <p:ph type="dt"/>
          </p:nvPr>
        </p:nvSpPr>
        <p:spPr>
          <a:xfrm>
            <a:off x="628560" y="6565320"/>
            <a:ext cx="2057040" cy="364680"/>
          </a:xfrm>
          <a:prstGeom prst="rect">
            <a:avLst/>
          </a:prstGeom>
        </p:spPr>
        <p:txBody>
          <a:bodyPr lIns="90000" rIns="90000" tIns="45000" bIns="45000">
            <a:noAutofit/>
          </a:bodyPr>
          <a:p>
            <a:pPr>
              <a:lnSpc>
                <a:spcPct val="100000"/>
              </a:lnSpc>
            </a:pPr>
            <a:fld id="{D19A871D-7633-448A-B6D6-05F8190E4A4E}" type="datetime1">
              <a:rPr b="1" lang="en-US" sz="1200" spc="-1" strike="noStrike">
                <a:solidFill>
                  <a:srgbClr val="c00000"/>
                </a:solidFill>
                <a:latin typeface="Lato"/>
                <a:ea typeface="Lato"/>
              </a:rPr>
              <a:t>04/14/2024</a:t>
            </a:fld>
            <a:endParaRPr b="0" lang="en-US" sz="1200" spc="-1" strike="noStrike">
              <a:latin typeface="Times New Roman"/>
            </a:endParaRPr>
          </a:p>
        </p:txBody>
      </p:sp>
      <p:sp>
        <p:nvSpPr>
          <p:cNvPr id="118" name="PlaceHolder 2"/>
          <p:cNvSpPr>
            <a:spLocks noGrp="1"/>
          </p:cNvSpPr>
          <p:nvPr>
            <p:ph type="ftr"/>
          </p:nvPr>
        </p:nvSpPr>
        <p:spPr>
          <a:xfrm>
            <a:off x="3029040" y="6565320"/>
            <a:ext cx="3085920" cy="364680"/>
          </a:xfrm>
          <a:prstGeom prst="rect">
            <a:avLst/>
          </a:prstGeom>
        </p:spPr>
        <p:txBody>
          <a:bodyPr lIns="90000" rIns="90000" tIns="45000" bIns="45000">
            <a:noAutofit/>
          </a:bodyPr>
          <a:p>
            <a:endParaRPr b="0" lang="en-US" sz="2400" spc="-1" strike="noStrike">
              <a:latin typeface="Times New Roman"/>
            </a:endParaRPr>
          </a:p>
        </p:txBody>
      </p:sp>
      <p:sp>
        <p:nvSpPr>
          <p:cNvPr id="119" name="PlaceHolder 3"/>
          <p:cNvSpPr>
            <a:spLocks noGrp="1"/>
          </p:cNvSpPr>
          <p:nvPr>
            <p:ph type="sldNum"/>
          </p:nvPr>
        </p:nvSpPr>
        <p:spPr>
          <a:xfrm>
            <a:off x="6867360" y="6572160"/>
            <a:ext cx="2057040" cy="364680"/>
          </a:xfrm>
          <a:prstGeom prst="rect">
            <a:avLst/>
          </a:prstGeom>
        </p:spPr>
        <p:txBody>
          <a:bodyPr lIns="90000" rIns="90000" tIns="45000" bIns="45000">
            <a:noAutofit/>
          </a:bodyPr>
          <a:p>
            <a:pPr algn="r">
              <a:lnSpc>
                <a:spcPct val="100000"/>
              </a:lnSpc>
            </a:pPr>
            <a:fld id="{26E1D205-C7E2-4184-85EF-90BF2523AEEF}"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120" name="PlaceHolder 4"/>
          <p:cNvSpPr>
            <a:spLocks noGrp="1"/>
          </p:cNvSpPr>
          <p:nvPr>
            <p:ph type="body"/>
          </p:nvPr>
        </p:nvSpPr>
        <p:spPr>
          <a:xfrm>
            <a:off x="528840" y="1423440"/>
            <a:ext cx="3885840" cy="435096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Lato"/>
                <a:ea typeface="Lato"/>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Fifth level</a:t>
            </a:r>
            <a:endParaRPr b="0" lang="en-US" sz="1800" spc="-1" strike="noStrike">
              <a:solidFill>
                <a:srgbClr val="000000"/>
              </a:solidFill>
              <a:latin typeface="Calibri"/>
            </a:endParaRPr>
          </a:p>
        </p:txBody>
      </p:sp>
      <p:sp>
        <p:nvSpPr>
          <p:cNvPr id="121" name="PlaceHolder 5"/>
          <p:cNvSpPr>
            <a:spLocks noGrp="1"/>
          </p:cNvSpPr>
          <p:nvPr>
            <p:ph type="body"/>
          </p:nvPr>
        </p:nvSpPr>
        <p:spPr>
          <a:xfrm>
            <a:off x="4572000" y="1423440"/>
            <a:ext cx="3885840" cy="4350960"/>
          </a:xfrm>
          <a:prstGeom prst="rect">
            <a:avLst/>
          </a:prstGeom>
        </p:spPr>
        <p:txBody>
          <a:bodyPr lIns="90000" rIns="90000" tIns="45000" bIns="45000">
            <a:noAutofit/>
          </a:bodyPr>
          <a:p>
            <a:pPr marL="228600" indent="-228240">
              <a:lnSpc>
                <a:spcPct val="90000"/>
              </a:lnSpc>
              <a:spcBef>
                <a:spcPts val="1001"/>
              </a:spcBef>
              <a:buClr>
                <a:srgbClr val="000000"/>
              </a:buClr>
              <a:buFont typeface="Arial"/>
              <a:buChar char="•"/>
            </a:pPr>
            <a:r>
              <a:rPr b="0" lang="en-US" sz="2800" spc="-1" strike="noStrike">
                <a:solidFill>
                  <a:srgbClr val="000000"/>
                </a:solidFill>
                <a:latin typeface="Lato"/>
                <a:ea typeface="Lato"/>
              </a:rPr>
              <a:t>Click to edit Master text styles</a:t>
            </a:r>
            <a:endParaRPr b="0" lang="en-US"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en-US" sz="2400" spc="-1" strike="noStrike">
                <a:solidFill>
                  <a:srgbClr val="000000"/>
                </a:solidFill>
                <a:latin typeface="Lato"/>
                <a:ea typeface="Lato"/>
              </a:rPr>
              <a:t>Second level</a:t>
            </a:r>
            <a:endParaRPr b="0" lang="en-US"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en-US" sz="2000" spc="-1" strike="noStrike">
                <a:solidFill>
                  <a:srgbClr val="000000"/>
                </a:solidFill>
                <a:latin typeface="Lato"/>
                <a:ea typeface="Lato"/>
              </a:rPr>
              <a:t>Third level</a:t>
            </a:r>
            <a:endParaRPr b="0" lang="en-US"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Fourth level</a:t>
            </a:r>
            <a:endParaRPr b="0" lang="en-US"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en-US" sz="1800" spc="-1" strike="noStrike">
                <a:solidFill>
                  <a:srgbClr val="000000"/>
                </a:solidFill>
                <a:latin typeface="Lato"/>
                <a:ea typeface="Lato"/>
              </a:rPr>
              <a:t>Fifth level</a:t>
            </a:r>
            <a:endParaRPr b="0" lang="en-US" sz="1800" spc="-1" strike="noStrike">
              <a:solidFill>
                <a:srgbClr val="000000"/>
              </a:solidFill>
              <a:latin typeface="Calibri"/>
            </a:endParaRPr>
          </a:p>
        </p:txBody>
      </p:sp>
      <p:sp>
        <p:nvSpPr>
          <p:cNvPr id="122" name="PlaceHolder 6"/>
          <p:cNvSpPr>
            <a:spLocks noGrp="1"/>
          </p:cNvSpPr>
          <p:nvPr>
            <p:ph type="title"/>
          </p:nvPr>
        </p:nvSpPr>
        <p:spPr>
          <a:xfrm>
            <a:off x="235080" y="78480"/>
            <a:ext cx="8673480" cy="451440"/>
          </a:xfrm>
          <a:prstGeom prst="rect">
            <a:avLst/>
          </a:prstGeom>
        </p:spPr>
        <p:txBody>
          <a:bodyPr lIns="90000" rIns="90000" tIns="45000" bIns="45000">
            <a:noAutofit/>
          </a:bodyPr>
          <a:p>
            <a:pPr>
              <a:lnSpc>
                <a:spcPct val="90000"/>
              </a:lnSpc>
            </a:pPr>
            <a:r>
              <a:rPr b="1" lang="en-US" sz="2800" spc="-1" strike="noStrike">
                <a:solidFill>
                  <a:srgbClr val="ffffff"/>
                </a:solidFill>
                <a:latin typeface="Lato"/>
                <a:ea typeface="Lato"/>
              </a:rPr>
              <a:t>Title 2: ………………………………………</a:t>
            </a:r>
            <a:endParaRPr b="0" lang="en-US" sz="2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59" name="PlaceHolder 1"/>
          <p:cNvSpPr>
            <a:spLocks noGrp="1"/>
          </p:cNvSpPr>
          <p:nvPr>
            <p:ph type="dt"/>
          </p:nvPr>
        </p:nvSpPr>
        <p:spPr>
          <a:xfrm>
            <a:off x="628560" y="6565320"/>
            <a:ext cx="2057040" cy="364680"/>
          </a:xfrm>
          <a:prstGeom prst="rect">
            <a:avLst/>
          </a:prstGeom>
        </p:spPr>
        <p:txBody>
          <a:bodyPr lIns="90000" rIns="90000" tIns="45000" bIns="45000">
            <a:noAutofit/>
          </a:bodyPr>
          <a:p>
            <a:pPr>
              <a:lnSpc>
                <a:spcPct val="100000"/>
              </a:lnSpc>
            </a:pPr>
            <a:fld id="{157428A7-1FAB-4913-85C3-6BBD1D1130FC}" type="datetime1">
              <a:rPr b="1" lang="en-US" sz="1200" spc="-1" strike="noStrike">
                <a:solidFill>
                  <a:srgbClr val="f2f2f2"/>
                </a:solidFill>
                <a:latin typeface="Lato"/>
                <a:ea typeface="Lato"/>
              </a:rPr>
              <a:t>04/14/2024</a:t>
            </a:fld>
            <a:endParaRPr b="0" lang="en-US" sz="1200" spc="-1" strike="noStrike">
              <a:latin typeface="Times New Roman"/>
            </a:endParaRPr>
          </a:p>
        </p:txBody>
      </p:sp>
      <p:sp>
        <p:nvSpPr>
          <p:cNvPr id="160" name="PlaceHolder 2"/>
          <p:cNvSpPr>
            <a:spLocks noGrp="1"/>
          </p:cNvSpPr>
          <p:nvPr>
            <p:ph type="ftr"/>
          </p:nvPr>
        </p:nvSpPr>
        <p:spPr>
          <a:xfrm>
            <a:off x="3029040" y="6565320"/>
            <a:ext cx="3085920" cy="364680"/>
          </a:xfrm>
          <a:prstGeom prst="rect">
            <a:avLst/>
          </a:prstGeom>
        </p:spPr>
        <p:txBody>
          <a:bodyPr lIns="90000" rIns="90000" tIns="45000" bIns="45000">
            <a:noAutofit/>
          </a:bodyPr>
          <a:p>
            <a:endParaRPr b="0" lang="en-US" sz="2400" spc="-1" strike="noStrike">
              <a:latin typeface="Times New Roman"/>
            </a:endParaRPr>
          </a:p>
        </p:txBody>
      </p:sp>
      <p:sp>
        <p:nvSpPr>
          <p:cNvPr id="161" name="PlaceHolder 3"/>
          <p:cNvSpPr>
            <a:spLocks noGrp="1"/>
          </p:cNvSpPr>
          <p:nvPr>
            <p:ph type="sldNum"/>
          </p:nvPr>
        </p:nvSpPr>
        <p:spPr>
          <a:xfrm>
            <a:off x="6867360" y="6572160"/>
            <a:ext cx="2057040" cy="364680"/>
          </a:xfrm>
          <a:prstGeom prst="rect">
            <a:avLst/>
          </a:prstGeom>
        </p:spPr>
        <p:txBody>
          <a:bodyPr lIns="90000" rIns="90000" tIns="45000" bIns="45000">
            <a:noAutofit/>
          </a:bodyPr>
          <a:p>
            <a:pPr algn="r">
              <a:lnSpc>
                <a:spcPct val="100000"/>
              </a:lnSpc>
            </a:pPr>
            <a:fld id="{1A29E3B5-E55D-4711-834F-5463E761B08D}"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162" name="PlaceHolder 4"/>
          <p:cNvSpPr>
            <a:spLocks noGrp="1"/>
          </p:cNvSpPr>
          <p:nvPr>
            <p:ph type="title"/>
          </p:nvPr>
        </p:nvSpPr>
        <p:spPr>
          <a:xfrm>
            <a:off x="457200" y="273600"/>
            <a:ext cx="8229240" cy="1144800"/>
          </a:xfrm>
          <a:prstGeom prst="rect">
            <a:avLst/>
          </a:prstGeom>
        </p:spPr>
        <p:txBody>
          <a:bodyPr lIns="0" rIns="0" tIns="0" bIns="0" anchor="ctr">
            <a:noAutofit/>
          </a:bodyPr>
          <a:p>
            <a:r>
              <a:rPr b="0" lang="en-US" sz="1800" spc="-1" strike="noStrike">
                <a:solidFill>
                  <a:srgbClr val="000000"/>
                </a:solidFill>
                <a:latin typeface="Calibri"/>
              </a:rPr>
              <a:t>Click to edit the title text format</a:t>
            </a:r>
            <a:endParaRPr b="0" lang="en-US" sz="1800" spc="-1" strike="noStrike">
              <a:solidFill>
                <a:srgbClr val="000000"/>
              </a:solidFill>
              <a:latin typeface="Calibri"/>
            </a:endParaRPr>
          </a:p>
        </p:txBody>
      </p:sp>
      <p:sp>
        <p:nvSpPr>
          <p:cNvPr id="163"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3E24E9F1-C107-40F4-9C1B-71B4F881E3E1}"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47" name="TextShape 2"/>
          <p:cNvSpPr txBox="1"/>
          <p:nvPr/>
        </p:nvSpPr>
        <p:spPr>
          <a:xfrm>
            <a:off x="62640" y="63000"/>
            <a:ext cx="9109800" cy="19656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2. Ứng dụng quản lý y tế</a:t>
            </a:r>
            <a:endParaRPr b="0" lang="en-US" sz="2800" spc="-1" strike="noStrike">
              <a:solidFill>
                <a:srgbClr val="000000"/>
              </a:solidFill>
              <a:latin typeface="Calibri"/>
            </a:endParaRPr>
          </a:p>
        </p:txBody>
      </p:sp>
      <p:sp>
        <p:nvSpPr>
          <p:cNvPr id="248" name="CustomShape 3"/>
          <p:cNvSpPr/>
          <p:nvPr/>
        </p:nvSpPr>
        <p:spPr>
          <a:xfrm>
            <a:off x="9037080" y="6341400"/>
            <a:ext cx="2170080" cy="16452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AEF300EE-619B-40DF-A4AB-D08A1BD43715}" type="slidenum">
              <a:rPr b="1" lang="en-US" sz="1200" spc="-1" strike="noStrike">
                <a:solidFill>
                  <a:srgbClr val="c00000"/>
                </a:solidFill>
                <a:latin typeface="Lato"/>
                <a:ea typeface="Lato"/>
              </a:rPr>
              <a:t>&lt;number&gt;</a:t>
            </a:fld>
            <a:endParaRPr b="0" lang="en-US" sz="1200" spc="-1" strike="noStrike">
              <a:latin typeface="Arial"/>
            </a:endParaRPr>
          </a:p>
        </p:txBody>
      </p:sp>
      <p:sp>
        <p:nvSpPr>
          <p:cNvPr id="249" name="CustomShape 4"/>
          <p:cNvSpPr/>
          <p:nvPr/>
        </p:nvSpPr>
        <p:spPr>
          <a:xfrm>
            <a:off x="2902320" y="1922040"/>
            <a:ext cx="3138840" cy="3138840"/>
          </a:xfrm>
          <a:prstGeom prst="rect">
            <a:avLst/>
          </a:prstGeom>
          <a:noFill/>
          <a:ln>
            <a:noFill/>
          </a:ln>
        </p:spPr>
        <p:style>
          <a:lnRef idx="0"/>
          <a:fillRef idx="0"/>
          <a:effectRef idx="0"/>
          <a:fontRef idx="minor"/>
        </p:style>
      </p:sp>
      <p:sp>
        <p:nvSpPr>
          <p:cNvPr id="250" name="CustomShape 5"/>
          <p:cNvSpPr/>
          <p:nvPr/>
        </p:nvSpPr>
        <p:spPr>
          <a:xfrm>
            <a:off x="271080" y="911520"/>
            <a:ext cx="86929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2.3. Sinh biểu đồ ERD</a:t>
            </a:r>
            <a:endParaRPr b="0" lang="en-US" sz="1800" spc="-1" strike="noStrike">
              <a:latin typeface="Arial"/>
            </a:endParaRPr>
          </a:p>
          <a:p>
            <a:pPr>
              <a:lnSpc>
                <a:spcPct val="100000"/>
              </a:lnSpc>
            </a:pPr>
            <a:r>
              <a:rPr b="0" lang="en-US" sz="1800" spc="-1" strike="noStrike">
                <a:solidFill>
                  <a:srgbClr val="000000"/>
                </a:solidFill>
                <a:latin typeface="Calibri"/>
              </a:rPr>
              <a:t>Chọn Database trên thanh công cụ, chọn reverse engineer</a:t>
            </a:r>
            <a:endParaRPr b="0" lang="en-US" sz="1800" spc="-1" strike="noStrike">
              <a:latin typeface="Arial"/>
            </a:endParaRPr>
          </a:p>
        </p:txBody>
      </p:sp>
      <p:pic>
        <p:nvPicPr>
          <p:cNvPr id="251" name="Picture 3" descr=""/>
          <p:cNvPicPr/>
          <p:nvPr/>
        </p:nvPicPr>
        <p:blipFill>
          <a:blip r:embed="rId1"/>
          <a:stretch/>
        </p:blipFill>
        <p:spPr>
          <a:xfrm>
            <a:off x="682560" y="1595520"/>
            <a:ext cx="7927560" cy="45514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AF766EC4-5A17-4C81-8E3A-1D088BAEC71F}"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53" name="TextShape 2"/>
          <p:cNvSpPr txBox="1"/>
          <p:nvPr/>
        </p:nvSpPr>
        <p:spPr>
          <a:xfrm>
            <a:off x="62640" y="63000"/>
            <a:ext cx="9109800" cy="19656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2. Ứng dụng quản lý y tế</a:t>
            </a:r>
            <a:endParaRPr b="0" lang="en-US" sz="2800" spc="-1" strike="noStrike">
              <a:solidFill>
                <a:srgbClr val="000000"/>
              </a:solidFill>
              <a:latin typeface="Calibri"/>
            </a:endParaRPr>
          </a:p>
        </p:txBody>
      </p:sp>
      <p:sp>
        <p:nvSpPr>
          <p:cNvPr id="254" name="CustomShape 3"/>
          <p:cNvSpPr/>
          <p:nvPr/>
        </p:nvSpPr>
        <p:spPr>
          <a:xfrm>
            <a:off x="9037080" y="6341400"/>
            <a:ext cx="2170080" cy="16452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DD7E9FA-0994-4BCE-BC1F-89441BE1382C}" type="slidenum">
              <a:rPr b="1" lang="en-US" sz="1200" spc="-1" strike="noStrike">
                <a:solidFill>
                  <a:srgbClr val="c00000"/>
                </a:solidFill>
                <a:latin typeface="Lato"/>
                <a:ea typeface="Lato"/>
              </a:rPr>
              <a:t>&lt;number&gt;</a:t>
            </a:fld>
            <a:endParaRPr b="0" lang="en-US" sz="1200" spc="-1" strike="noStrike">
              <a:latin typeface="Arial"/>
            </a:endParaRPr>
          </a:p>
        </p:txBody>
      </p:sp>
      <p:sp>
        <p:nvSpPr>
          <p:cNvPr id="255" name="CustomShape 4"/>
          <p:cNvSpPr/>
          <p:nvPr/>
        </p:nvSpPr>
        <p:spPr>
          <a:xfrm>
            <a:off x="2902320" y="1922040"/>
            <a:ext cx="3138840" cy="3138840"/>
          </a:xfrm>
          <a:prstGeom prst="rect">
            <a:avLst/>
          </a:prstGeom>
          <a:noFill/>
          <a:ln>
            <a:noFill/>
          </a:ln>
        </p:spPr>
        <p:style>
          <a:lnRef idx="0"/>
          <a:fillRef idx="0"/>
          <a:effectRef idx="0"/>
          <a:fontRef idx="minor"/>
        </p:style>
      </p:sp>
      <p:sp>
        <p:nvSpPr>
          <p:cNvPr id="256" name="CustomShape 5"/>
          <p:cNvSpPr/>
          <p:nvPr/>
        </p:nvSpPr>
        <p:spPr>
          <a:xfrm>
            <a:off x="271080" y="872280"/>
            <a:ext cx="86929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Nhấn continue</a:t>
            </a:r>
            <a:endParaRPr b="0" lang="en-US" sz="1800" spc="-1" strike="noStrike">
              <a:latin typeface="Arial"/>
            </a:endParaRPr>
          </a:p>
        </p:txBody>
      </p:sp>
      <p:pic>
        <p:nvPicPr>
          <p:cNvPr id="257" name="Picture 1" descr=""/>
          <p:cNvPicPr/>
          <p:nvPr/>
        </p:nvPicPr>
        <p:blipFill>
          <a:blip r:embed="rId1"/>
          <a:stretch/>
        </p:blipFill>
        <p:spPr>
          <a:xfrm>
            <a:off x="548640" y="1280880"/>
            <a:ext cx="8046360" cy="49338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E2F21722-F1B2-4302-BC32-166865A7359B}"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59" name="TextShape 2"/>
          <p:cNvSpPr txBox="1"/>
          <p:nvPr/>
        </p:nvSpPr>
        <p:spPr>
          <a:xfrm>
            <a:off x="62640" y="63000"/>
            <a:ext cx="9109800" cy="19656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2. Ứng dụng quản lý y tế</a:t>
            </a:r>
            <a:endParaRPr b="0" lang="en-US" sz="2800" spc="-1" strike="noStrike">
              <a:solidFill>
                <a:srgbClr val="000000"/>
              </a:solidFill>
              <a:latin typeface="Calibri"/>
            </a:endParaRPr>
          </a:p>
        </p:txBody>
      </p:sp>
      <p:sp>
        <p:nvSpPr>
          <p:cNvPr id="260" name="CustomShape 3"/>
          <p:cNvSpPr/>
          <p:nvPr/>
        </p:nvSpPr>
        <p:spPr>
          <a:xfrm>
            <a:off x="9037080" y="6341400"/>
            <a:ext cx="2170080" cy="16452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3BAE84F-2C74-4E94-84C3-A7AF03ED75F8}" type="slidenum">
              <a:rPr b="1" lang="en-US" sz="1200" spc="-1" strike="noStrike">
                <a:solidFill>
                  <a:srgbClr val="c00000"/>
                </a:solidFill>
                <a:latin typeface="Lato"/>
                <a:ea typeface="Lato"/>
              </a:rPr>
              <a:t>&lt;number&gt;</a:t>
            </a:fld>
            <a:endParaRPr b="0" lang="en-US" sz="1200" spc="-1" strike="noStrike">
              <a:latin typeface="Arial"/>
            </a:endParaRPr>
          </a:p>
        </p:txBody>
      </p:sp>
      <p:sp>
        <p:nvSpPr>
          <p:cNvPr id="261" name="CustomShape 4"/>
          <p:cNvSpPr/>
          <p:nvPr/>
        </p:nvSpPr>
        <p:spPr>
          <a:xfrm>
            <a:off x="2902320" y="1922040"/>
            <a:ext cx="3138840" cy="3138840"/>
          </a:xfrm>
          <a:prstGeom prst="rect">
            <a:avLst/>
          </a:prstGeom>
          <a:noFill/>
          <a:ln>
            <a:noFill/>
          </a:ln>
        </p:spPr>
        <p:style>
          <a:lnRef idx="0"/>
          <a:fillRef idx="0"/>
          <a:effectRef idx="0"/>
          <a:fontRef idx="minor"/>
        </p:style>
      </p:sp>
      <p:sp>
        <p:nvSpPr>
          <p:cNvPr id="262" name="CustomShape 5"/>
          <p:cNvSpPr/>
          <p:nvPr/>
        </p:nvSpPr>
        <p:spPr>
          <a:xfrm>
            <a:off x="268560" y="899280"/>
            <a:ext cx="86929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Chọn schemas để thực hiện</a:t>
            </a:r>
            <a:endParaRPr b="0" lang="en-US" sz="1800" spc="-1" strike="noStrike">
              <a:latin typeface="Arial"/>
            </a:endParaRPr>
          </a:p>
        </p:txBody>
      </p:sp>
      <p:pic>
        <p:nvPicPr>
          <p:cNvPr id="263" name="Picture 1" descr=""/>
          <p:cNvPicPr/>
          <p:nvPr/>
        </p:nvPicPr>
        <p:blipFill>
          <a:blip r:embed="rId1"/>
          <a:stretch/>
        </p:blipFill>
        <p:spPr>
          <a:xfrm>
            <a:off x="660240" y="1280880"/>
            <a:ext cx="8041320" cy="49273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2EE06BBD-E1BB-4EA7-94A3-A302356279D3}"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65" name="TextShape 2"/>
          <p:cNvSpPr txBox="1"/>
          <p:nvPr/>
        </p:nvSpPr>
        <p:spPr>
          <a:xfrm>
            <a:off x="62640" y="63000"/>
            <a:ext cx="9109800" cy="19656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2. Ứng dụng quản lý y tế</a:t>
            </a:r>
            <a:endParaRPr b="0" lang="en-US" sz="2800" spc="-1" strike="noStrike">
              <a:solidFill>
                <a:srgbClr val="000000"/>
              </a:solidFill>
              <a:latin typeface="Calibri"/>
            </a:endParaRPr>
          </a:p>
        </p:txBody>
      </p:sp>
      <p:sp>
        <p:nvSpPr>
          <p:cNvPr id="266" name="CustomShape 3"/>
          <p:cNvSpPr/>
          <p:nvPr/>
        </p:nvSpPr>
        <p:spPr>
          <a:xfrm>
            <a:off x="9037080" y="6341400"/>
            <a:ext cx="2170080" cy="16452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0F4FD5F-68A1-4D78-9B60-477849153506}" type="slidenum">
              <a:rPr b="1" lang="en-US" sz="1200" spc="-1" strike="noStrike">
                <a:solidFill>
                  <a:srgbClr val="c00000"/>
                </a:solidFill>
                <a:latin typeface="Lato"/>
                <a:ea typeface="Lato"/>
              </a:rPr>
              <a:t>&lt;number&gt;</a:t>
            </a:fld>
            <a:endParaRPr b="0" lang="en-US" sz="1200" spc="-1" strike="noStrike">
              <a:latin typeface="Arial"/>
            </a:endParaRPr>
          </a:p>
        </p:txBody>
      </p:sp>
      <p:sp>
        <p:nvSpPr>
          <p:cNvPr id="267" name="CustomShape 4"/>
          <p:cNvSpPr/>
          <p:nvPr/>
        </p:nvSpPr>
        <p:spPr>
          <a:xfrm>
            <a:off x="2902320" y="1922040"/>
            <a:ext cx="3138840" cy="3138840"/>
          </a:xfrm>
          <a:prstGeom prst="rect">
            <a:avLst/>
          </a:prstGeom>
          <a:noFill/>
          <a:ln>
            <a:noFill/>
          </a:ln>
        </p:spPr>
        <p:style>
          <a:lnRef idx="0"/>
          <a:fillRef idx="0"/>
          <a:effectRef idx="0"/>
          <a:fontRef idx="minor"/>
        </p:style>
      </p:sp>
      <p:sp>
        <p:nvSpPr>
          <p:cNvPr id="268" name="CustomShape 5"/>
          <p:cNvSpPr/>
          <p:nvPr/>
        </p:nvSpPr>
        <p:spPr>
          <a:xfrm>
            <a:off x="479520" y="829440"/>
            <a:ext cx="86929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Kết quả</a:t>
            </a:r>
            <a:endParaRPr b="0" lang="en-US" sz="1800" spc="-1" strike="noStrike">
              <a:latin typeface="Arial"/>
            </a:endParaRPr>
          </a:p>
        </p:txBody>
      </p:sp>
      <p:pic>
        <p:nvPicPr>
          <p:cNvPr id="269" name="Picture 1" descr=""/>
          <p:cNvPicPr/>
          <p:nvPr/>
        </p:nvPicPr>
        <p:blipFill>
          <a:blip r:embed="rId1"/>
          <a:stretch/>
        </p:blipFill>
        <p:spPr>
          <a:xfrm>
            <a:off x="585720" y="1280880"/>
            <a:ext cx="8055000" cy="48391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6867360" y="6492960"/>
            <a:ext cx="2057040" cy="364680"/>
          </a:xfrm>
          <a:prstGeom prst="rect">
            <a:avLst/>
          </a:prstGeom>
          <a:noFill/>
          <a:ln>
            <a:noFill/>
          </a:ln>
        </p:spPr>
        <p:txBody>
          <a:bodyPr lIns="90000" rIns="90000" tIns="45000" bIns="45000">
            <a:noAutofit/>
          </a:bodyPr>
          <a:p>
            <a:pPr algn="r">
              <a:lnSpc>
                <a:spcPct val="100000"/>
              </a:lnSpc>
            </a:pPr>
            <a:fld id="{F4F7D391-0E93-4449-9B6E-F48AF2A1D5D3}"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71" name="TextShape 2"/>
          <p:cNvSpPr txBox="1"/>
          <p:nvPr/>
        </p:nvSpPr>
        <p:spPr>
          <a:xfrm>
            <a:off x="254160" y="112680"/>
            <a:ext cx="8635680" cy="43560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3. Cách kết nối ngôn ngữ lập trình</a:t>
            </a:r>
            <a:endParaRPr b="0" lang="en-US" sz="2800" spc="-1" strike="noStrike">
              <a:solidFill>
                <a:srgbClr val="000000"/>
              </a:solidFill>
              <a:latin typeface="Calibri"/>
            </a:endParaRPr>
          </a:p>
        </p:txBody>
      </p:sp>
      <p:sp>
        <p:nvSpPr>
          <p:cNvPr id="272" name="CustomShape 3"/>
          <p:cNvSpPr/>
          <p:nvPr/>
        </p:nvSpPr>
        <p:spPr>
          <a:xfrm>
            <a:off x="696600" y="2228040"/>
            <a:ext cx="7198920" cy="25592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rPr>
              <a:t>Ta thực hiện các bước sau:</a:t>
            </a:r>
            <a:endParaRPr b="0" lang="en-US" sz="1800" spc="-1" strike="noStrike">
              <a:latin typeface="Arial"/>
            </a:endParaRPr>
          </a:p>
          <a:p>
            <a:pPr marL="343080" indent="-342720">
              <a:lnSpc>
                <a:spcPct val="100000"/>
              </a:lnSpc>
              <a:buClr>
                <a:srgbClr val="081c36"/>
              </a:buClr>
              <a:buFont typeface="StarSymbol"/>
              <a:buAutoNum type="arabicPeriod"/>
            </a:pPr>
            <a:r>
              <a:rPr b="0" lang="vi-VN" sz="1800" spc="-1" strike="noStrike">
                <a:solidFill>
                  <a:srgbClr val="081c36"/>
                </a:solidFill>
                <a:highlight>
                  <a:srgbClr val="ffffff"/>
                </a:highlight>
                <a:latin typeface="Arial"/>
              </a:rPr>
              <a:t>Thêm Quyền Internet: Trước tiên, đảm bảo rằng bạn đã thêm quyền truy cập Internet vào tệp AndroidManifest.xml của bạn</a:t>
            </a:r>
            <a:r>
              <a:rPr b="0" lang="en-US" sz="1800" spc="-1" strike="noStrike">
                <a:solidFill>
                  <a:srgbClr val="081c36"/>
                </a:solidFill>
                <a:highlight>
                  <a:srgbClr val="ffffff"/>
                </a:highlight>
                <a:latin typeface="Arial"/>
              </a:rPr>
              <a:t>.</a:t>
            </a:r>
            <a:endParaRPr b="0" lang="en-US" sz="1800" spc="-1" strike="noStrike">
              <a:latin typeface="Arial"/>
            </a:endParaRPr>
          </a:p>
          <a:p>
            <a:pPr>
              <a:lnSpc>
                <a:spcPct val="100000"/>
              </a:lnSpc>
            </a:pPr>
            <a:endParaRPr b="0" lang="en-US" sz="1800" spc="-1" strike="noStrike">
              <a:latin typeface="Arial"/>
            </a:endParaRPr>
          </a:p>
          <a:p>
            <a:pPr marL="343080" indent="-342720">
              <a:lnSpc>
                <a:spcPct val="100000"/>
              </a:lnSpc>
              <a:buClr>
                <a:srgbClr val="081c36"/>
              </a:buClr>
              <a:buFont typeface="StarSymbol"/>
              <a:buAutoNum type="arabicPeriod"/>
            </a:pPr>
            <a:r>
              <a:rPr b="0" lang="vi-VN" sz="1800" spc="-1" strike="noStrike">
                <a:solidFill>
                  <a:srgbClr val="081c36"/>
                </a:solidFill>
                <a:highlight>
                  <a:srgbClr val="ffffff"/>
                </a:highlight>
                <a:latin typeface="Arial"/>
              </a:rPr>
              <a:t>Thêm Thư viện JDBC: Thêm thư viện JDBC vào dự án của bạn. Bạn có thể tải JDBC driver từ trang web chính thức của MySQL hoặc sử dụng một thư viện JDBC như MariaDB Connector/J.</a:t>
            </a:r>
            <a:endParaRPr b="0" lang="en-US" sz="1800" spc="-1" strike="noStrike">
              <a:latin typeface="Arial"/>
            </a:endParaRPr>
          </a:p>
          <a:p>
            <a:pPr>
              <a:lnSpc>
                <a:spcPct val="100000"/>
              </a:lnSpc>
            </a:pPr>
            <a:endParaRPr b="0" lang="en-US" sz="1800" spc="-1" strike="noStrike">
              <a:latin typeface="Arial"/>
            </a:endParaRPr>
          </a:p>
          <a:p>
            <a:pPr marL="343080" indent="-342720">
              <a:lnSpc>
                <a:spcPct val="100000"/>
              </a:lnSpc>
              <a:buClr>
                <a:srgbClr val="081c36"/>
              </a:buClr>
              <a:buFont typeface="StarSymbol"/>
              <a:buAutoNum type="arabicPeriod"/>
            </a:pPr>
            <a:r>
              <a:rPr b="0" lang="en-US" sz="1800" spc="-1" strike="noStrike">
                <a:solidFill>
                  <a:srgbClr val="081c36"/>
                </a:solidFill>
                <a:highlight>
                  <a:srgbClr val="ffffff"/>
                </a:highlight>
                <a:latin typeface="Arial"/>
              </a:rPr>
              <a:t>Kết nối với cơ sở dữ liệu</a:t>
            </a:r>
            <a:endParaRPr b="0" lang="en-US" sz="1800" spc="-1" strike="noStrike">
              <a:latin typeface="Arial"/>
            </a:endParaRPr>
          </a:p>
        </p:txBody>
      </p:sp>
      <p:sp>
        <p:nvSpPr>
          <p:cNvPr id="273" name="CustomShape 4"/>
          <p:cNvSpPr/>
          <p:nvPr/>
        </p:nvSpPr>
        <p:spPr>
          <a:xfrm>
            <a:off x="471240" y="1428120"/>
            <a:ext cx="82011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vi-VN" sz="1800" spc="-1" strike="noStrike">
                <a:solidFill>
                  <a:srgbClr val="081c36"/>
                </a:solidFill>
                <a:highlight>
                  <a:srgbClr val="ffffff"/>
                </a:highlight>
                <a:latin typeface="Calibri"/>
              </a:rPr>
              <a:t>Để kết nối ứng dụng Android của bạn với một cơ sở dữ liệu như</a:t>
            </a:r>
            <a:r>
              <a:rPr b="0" lang="en-US" sz="1800" spc="-1" strike="noStrike">
                <a:solidFill>
                  <a:srgbClr val="081c36"/>
                </a:solidFill>
                <a:highlight>
                  <a:srgbClr val="ffffff"/>
                </a:highlight>
                <a:latin typeface="Calibri"/>
              </a:rPr>
              <a:t> </a:t>
            </a:r>
            <a:r>
              <a:rPr b="0" lang="vi-VN" sz="1800" spc="-1" strike="noStrike">
                <a:solidFill>
                  <a:srgbClr val="081c36"/>
                </a:solidFill>
                <a:highlight>
                  <a:srgbClr val="ffffff"/>
                </a:highlight>
                <a:latin typeface="Calibri"/>
              </a:rPr>
              <a:t>MySQL</a:t>
            </a:r>
            <a:r>
              <a:rPr b="0" lang="en-US" sz="1800" spc="-1" strike="noStrike">
                <a:solidFill>
                  <a:srgbClr val="081c36"/>
                </a:solidFill>
                <a:highlight>
                  <a:srgbClr val="ffffff"/>
                </a:highlight>
                <a:latin typeface="Calibri"/>
              </a:rPr>
              <a:t>, ta </a:t>
            </a:r>
            <a:r>
              <a:rPr b="0" lang="vi-VN" sz="1800" spc="-1" strike="noStrike">
                <a:solidFill>
                  <a:srgbClr val="081c36"/>
                </a:solidFill>
                <a:highlight>
                  <a:srgbClr val="ffffff"/>
                </a:highlight>
                <a:latin typeface="Calibri"/>
              </a:rPr>
              <a:t>sử dụng thư viện JDBC (Java Database Connectivity)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96342FCA-1D71-4FB7-90B5-0ABBB0BE2C98}"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75" name="CustomShape 2"/>
          <p:cNvSpPr/>
          <p:nvPr/>
        </p:nvSpPr>
        <p:spPr>
          <a:xfrm>
            <a:off x="4181040" y="3021840"/>
            <a:ext cx="4197600" cy="813600"/>
          </a:xfrm>
          <a:prstGeom prst="rect">
            <a:avLst/>
          </a:prstGeom>
          <a:noFill/>
          <a:ln>
            <a:noFill/>
          </a:ln>
        </p:spPr>
        <p:style>
          <a:lnRef idx="0"/>
          <a:fillRef idx="0"/>
          <a:effectRef idx="0"/>
          <a:fontRef idx="minor"/>
        </p:style>
        <p:txBody>
          <a:bodyPr lIns="90000" rIns="90000" tIns="45000" bIns="45000">
            <a:noAutofit/>
          </a:bodyPr>
          <a:p>
            <a:pPr>
              <a:lnSpc>
                <a:spcPct val="90000"/>
              </a:lnSpc>
            </a:pPr>
            <a:r>
              <a:rPr b="1" lang="en-US" sz="4800" spc="-1" strike="noStrike">
                <a:solidFill>
                  <a:srgbClr val="c00000"/>
                </a:solidFill>
                <a:latin typeface="Lato"/>
                <a:ea typeface="Lato"/>
              </a:rPr>
              <a:t>THANK YOU !</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Picture 3" descr=""/>
          <p:cNvPicPr/>
          <p:nvPr/>
        </p:nvPicPr>
        <p:blipFill>
          <a:blip r:embed="rId1"/>
          <a:stretch/>
        </p:blipFill>
        <p:spPr>
          <a:xfrm>
            <a:off x="412920" y="398520"/>
            <a:ext cx="2036880" cy="611280"/>
          </a:xfrm>
          <a:prstGeom prst="rect">
            <a:avLst/>
          </a:prstGeom>
          <a:ln>
            <a:noFill/>
          </a:ln>
        </p:spPr>
      </p:pic>
      <p:sp>
        <p:nvSpPr>
          <p:cNvPr id="201" name="CustomShape 1"/>
          <p:cNvSpPr/>
          <p:nvPr/>
        </p:nvSpPr>
        <p:spPr>
          <a:xfrm>
            <a:off x="443880" y="2077560"/>
            <a:ext cx="7145640" cy="848520"/>
          </a:xfrm>
          <a:prstGeom prst="rect">
            <a:avLst/>
          </a:prstGeom>
          <a:noFill/>
          <a:ln>
            <a:noFill/>
          </a:ln>
        </p:spPr>
        <p:style>
          <a:lnRef idx="0"/>
          <a:fillRef idx="0"/>
          <a:effectRef idx="0"/>
          <a:fontRef idx="minor"/>
        </p:style>
        <p:txBody>
          <a:bodyPr lIns="90000" rIns="90000" tIns="45000" bIns="45000">
            <a:noAutofit/>
          </a:bodyPr>
          <a:p>
            <a:pPr>
              <a:lnSpc>
                <a:spcPct val="90000"/>
              </a:lnSpc>
            </a:pPr>
            <a:r>
              <a:rPr b="1" lang="en-US" sz="4000" spc="-1" strike="noStrike">
                <a:solidFill>
                  <a:srgbClr val="c00000"/>
                </a:solidFill>
                <a:latin typeface="Lato"/>
                <a:ea typeface="Lato"/>
              </a:rPr>
              <a:t>Kỹ thuật phần mềm ứng dụng</a:t>
            </a:r>
            <a:endParaRPr b="0" lang="en-US" sz="4000" spc="-1" strike="noStrike">
              <a:latin typeface="Arial"/>
            </a:endParaRPr>
          </a:p>
        </p:txBody>
      </p:sp>
      <p:sp>
        <p:nvSpPr>
          <p:cNvPr id="202" name="CustomShape 2"/>
          <p:cNvSpPr/>
          <p:nvPr/>
        </p:nvSpPr>
        <p:spPr>
          <a:xfrm>
            <a:off x="412920" y="3336480"/>
            <a:ext cx="7342200" cy="84852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en-US" sz="2400" spc="-1" strike="noStrike">
                <a:solidFill>
                  <a:srgbClr val="c00000"/>
                </a:solidFill>
                <a:latin typeface="Lato"/>
                <a:ea typeface="Lato"/>
              </a:rPr>
              <a:t>GVHD: PGS. TS. Lê Thị Lan</a:t>
            </a:r>
            <a:endParaRPr b="0" lang="en-US" sz="2400" spc="-1" strike="noStrike">
              <a:latin typeface="Arial"/>
            </a:endParaRPr>
          </a:p>
          <a:p>
            <a:pPr>
              <a:lnSpc>
                <a:spcPct val="90000"/>
              </a:lnSpc>
            </a:pPr>
            <a:r>
              <a:rPr b="0" lang="en-US" sz="2400" spc="-1" strike="noStrike">
                <a:solidFill>
                  <a:srgbClr val="c00000"/>
                </a:solidFill>
                <a:latin typeface="Lato"/>
                <a:ea typeface="Lato"/>
              </a:rPr>
              <a:t>	</a:t>
            </a:r>
            <a:r>
              <a:rPr b="0" lang="en-US" sz="2400" spc="-1" strike="noStrike">
                <a:solidFill>
                  <a:srgbClr val="c00000"/>
                </a:solidFill>
                <a:latin typeface="Lato"/>
                <a:ea typeface="Lato"/>
              </a:rPr>
              <a:t>  </a:t>
            </a:r>
            <a:r>
              <a:rPr b="0" lang="en-US" sz="2400" spc="-1" strike="noStrike">
                <a:solidFill>
                  <a:srgbClr val="c00000"/>
                </a:solidFill>
                <a:latin typeface="Lato"/>
                <a:ea typeface="Lato"/>
              </a:rPr>
              <a:t>KS. Nguyễn Duy Tùng</a:t>
            </a:r>
            <a:endParaRPr b="0" lang="en-US" sz="2400" spc="-1" strike="noStrike">
              <a:latin typeface="Arial"/>
            </a:endParaRPr>
          </a:p>
          <a:p>
            <a:pPr>
              <a:lnSpc>
                <a:spcPct val="90000"/>
              </a:lnSpc>
            </a:pPr>
            <a:r>
              <a:rPr b="0" lang="en-US" sz="2400" spc="-1" strike="noStrike">
                <a:solidFill>
                  <a:srgbClr val="c00000"/>
                </a:solidFill>
                <a:latin typeface="Lato"/>
                <a:ea typeface="Lato"/>
              </a:rPr>
              <a:t>Nhóm: 3</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289C1449-12AD-4EAE-8D1C-E8006B8E5981}"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04" name="TextShape 2"/>
          <p:cNvSpPr txBox="1"/>
          <p:nvPr/>
        </p:nvSpPr>
        <p:spPr>
          <a:xfrm>
            <a:off x="62640" y="63000"/>
            <a:ext cx="9109800" cy="19656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1.</a:t>
            </a:r>
            <a:endParaRPr b="0" lang="en-US" sz="2800" spc="-1" strike="noStrike">
              <a:solidFill>
                <a:srgbClr val="000000"/>
              </a:solidFill>
              <a:latin typeface="Calibri"/>
            </a:endParaRPr>
          </a:p>
        </p:txBody>
      </p:sp>
      <p:sp>
        <p:nvSpPr>
          <p:cNvPr id="205" name="CustomShape 3"/>
          <p:cNvSpPr/>
          <p:nvPr/>
        </p:nvSpPr>
        <p:spPr>
          <a:xfrm>
            <a:off x="9037080" y="6341400"/>
            <a:ext cx="2170080" cy="16452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EF2556C-7C6D-4C40-8153-7C79ED9BE9BC}" type="slidenum">
              <a:rPr b="1" lang="en-US" sz="1200" spc="-1" strike="noStrike">
                <a:solidFill>
                  <a:srgbClr val="c00000"/>
                </a:solidFill>
                <a:latin typeface="Lato"/>
                <a:ea typeface="Lato"/>
              </a:rPr>
              <a:t>&lt;number&gt;</a:t>
            </a:fld>
            <a:endParaRPr b="0" lang="en-US" sz="1200" spc="-1" strike="noStrike">
              <a:latin typeface="Arial"/>
            </a:endParaRPr>
          </a:p>
        </p:txBody>
      </p:sp>
      <p:sp>
        <p:nvSpPr>
          <p:cNvPr id="206" name="CustomShape 4"/>
          <p:cNvSpPr/>
          <p:nvPr/>
        </p:nvSpPr>
        <p:spPr>
          <a:xfrm>
            <a:off x="2902320" y="1922040"/>
            <a:ext cx="3138840" cy="3138840"/>
          </a:xfrm>
          <a:prstGeom prst="rect">
            <a:avLst/>
          </a:prstGeom>
          <a:noFill/>
          <a:ln>
            <a:noFill/>
          </a:ln>
        </p:spPr>
        <p:style>
          <a:lnRef idx="0"/>
          <a:fillRef idx="0"/>
          <a:effectRef idx="0"/>
          <a:fontRef idx="minor"/>
        </p:style>
      </p:sp>
      <p:pic>
        <p:nvPicPr>
          <p:cNvPr id="207" name="Picture 7" descr="A computer screen with white text&#10;&#10;Description automatically generated"/>
          <p:cNvPicPr/>
          <p:nvPr/>
        </p:nvPicPr>
        <p:blipFill>
          <a:blip r:embed="rId1"/>
          <a:stretch/>
        </p:blipFill>
        <p:spPr>
          <a:xfrm>
            <a:off x="113040" y="2072520"/>
            <a:ext cx="4711320" cy="3339360"/>
          </a:xfrm>
          <a:prstGeom prst="rect">
            <a:avLst/>
          </a:prstGeom>
          <a:ln>
            <a:noFill/>
          </a:ln>
        </p:spPr>
      </p:pic>
      <p:pic>
        <p:nvPicPr>
          <p:cNvPr id="208" name="Picture 9" descr=""/>
          <p:cNvPicPr/>
          <p:nvPr/>
        </p:nvPicPr>
        <p:blipFill>
          <a:blip r:embed="rId2"/>
          <a:stretch/>
        </p:blipFill>
        <p:spPr>
          <a:xfrm>
            <a:off x="4863960" y="2094840"/>
            <a:ext cx="4100040" cy="3294360"/>
          </a:xfrm>
          <a:prstGeom prst="rect">
            <a:avLst/>
          </a:prstGeom>
          <a:ln>
            <a:noFill/>
          </a:ln>
        </p:spPr>
      </p:pic>
      <p:sp>
        <p:nvSpPr>
          <p:cNvPr id="209" name="CustomShape 5"/>
          <p:cNvSpPr/>
          <p:nvPr/>
        </p:nvSpPr>
        <p:spPr>
          <a:xfrm>
            <a:off x="271080" y="1052280"/>
            <a:ext cx="86929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VN" sz="1800" spc="-1" strike="noStrike">
                <a:solidFill>
                  <a:srgbClr val="000000"/>
                </a:solidFill>
                <a:latin typeface="Calibri"/>
              </a:rPr>
              <a:t>Trả lời: </a:t>
            </a:r>
            <a:r>
              <a:rPr b="0" lang="vi-VN" sz="1800" spc="-1" strike="noStrike">
                <a:solidFill>
                  <a:srgbClr val="000000"/>
                </a:solidFill>
                <a:latin typeface="system-ui"/>
              </a:rPr>
              <a:t>do thư mục bin của mysql chưa được thêm vào path của hệ thống, sau khi thêm vào eviroment cho kết quả</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568C4119-CA58-43DC-ADCF-FF272D881E64}"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11" name="TextShape 2"/>
          <p:cNvSpPr txBox="1"/>
          <p:nvPr/>
        </p:nvSpPr>
        <p:spPr>
          <a:xfrm>
            <a:off x="62640" y="63000"/>
            <a:ext cx="9109800" cy="19656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2. Ứng dụng quản lý y tế</a:t>
            </a:r>
            <a:endParaRPr b="0" lang="en-US" sz="2800" spc="-1" strike="noStrike">
              <a:solidFill>
                <a:srgbClr val="000000"/>
              </a:solidFill>
              <a:latin typeface="Calibri"/>
            </a:endParaRPr>
          </a:p>
        </p:txBody>
      </p:sp>
      <p:sp>
        <p:nvSpPr>
          <p:cNvPr id="212" name="CustomShape 3"/>
          <p:cNvSpPr/>
          <p:nvPr/>
        </p:nvSpPr>
        <p:spPr>
          <a:xfrm>
            <a:off x="9037080" y="6341400"/>
            <a:ext cx="2170080" cy="16452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6B7FC566-BA5F-4A40-BBFC-0885E629F4C3}" type="slidenum">
              <a:rPr b="1" lang="en-US" sz="1200" spc="-1" strike="noStrike">
                <a:solidFill>
                  <a:srgbClr val="c00000"/>
                </a:solidFill>
                <a:latin typeface="Lato"/>
                <a:ea typeface="Lato"/>
              </a:rPr>
              <a:t>&lt;number&gt;</a:t>
            </a:fld>
            <a:endParaRPr b="0" lang="en-US" sz="1200" spc="-1" strike="noStrike">
              <a:latin typeface="Arial"/>
            </a:endParaRPr>
          </a:p>
        </p:txBody>
      </p:sp>
      <p:sp>
        <p:nvSpPr>
          <p:cNvPr id="213" name="CustomShape 4"/>
          <p:cNvSpPr/>
          <p:nvPr/>
        </p:nvSpPr>
        <p:spPr>
          <a:xfrm>
            <a:off x="2902320" y="1922040"/>
            <a:ext cx="3138840" cy="3138840"/>
          </a:xfrm>
          <a:prstGeom prst="rect">
            <a:avLst/>
          </a:prstGeom>
          <a:noFill/>
          <a:ln>
            <a:noFill/>
          </a:ln>
        </p:spPr>
        <p:style>
          <a:lnRef idx="0"/>
          <a:fillRef idx="0"/>
          <a:effectRef idx="0"/>
          <a:fontRef idx="minor"/>
        </p:style>
      </p:sp>
      <p:sp>
        <p:nvSpPr>
          <p:cNvPr id="214" name="CustomShape 5"/>
          <p:cNvSpPr/>
          <p:nvPr/>
        </p:nvSpPr>
        <p:spPr>
          <a:xfrm>
            <a:off x="271080" y="911520"/>
            <a:ext cx="86929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VN" sz="1800" spc="-1" strike="noStrike">
                <a:solidFill>
                  <a:srgbClr val="000000"/>
                </a:solidFill>
                <a:latin typeface="Calibri"/>
              </a:rPr>
              <a:t>2.1. Tạo CSDL, bảng tương ứng, mssv nhóm trưởng 20203676</a:t>
            </a:r>
            <a:endParaRPr b="0" lang="en-US" sz="1800" spc="-1" strike="noStrike">
              <a:latin typeface="Arial"/>
            </a:endParaRPr>
          </a:p>
        </p:txBody>
      </p:sp>
      <p:pic>
        <p:nvPicPr>
          <p:cNvPr id="215" name="Picture 1" descr=""/>
          <p:cNvPicPr/>
          <p:nvPr/>
        </p:nvPicPr>
        <p:blipFill>
          <a:blip r:embed="rId1"/>
          <a:stretch/>
        </p:blipFill>
        <p:spPr>
          <a:xfrm>
            <a:off x="444960" y="1389960"/>
            <a:ext cx="8253720" cy="47080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FD6F2AA5-59CD-46E8-AA67-71A3AB0CB3DC}"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17" name="TextShape 2"/>
          <p:cNvSpPr txBox="1"/>
          <p:nvPr/>
        </p:nvSpPr>
        <p:spPr>
          <a:xfrm>
            <a:off x="62640" y="63000"/>
            <a:ext cx="9109800" cy="19656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2. Ứng dụng quản lý y tế</a:t>
            </a:r>
            <a:endParaRPr b="0" lang="en-US" sz="2800" spc="-1" strike="noStrike">
              <a:solidFill>
                <a:srgbClr val="000000"/>
              </a:solidFill>
              <a:latin typeface="Calibri"/>
            </a:endParaRPr>
          </a:p>
        </p:txBody>
      </p:sp>
      <p:sp>
        <p:nvSpPr>
          <p:cNvPr id="218" name="CustomShape 3"/>
          <p:cNvSpPr/>
          <p:nvPr/>
        </p:nvSpPr>
        <p:spPr>
          <a:xfrm>
            <a:off x="9037080" y="6341400"/>
            <a:ext cx="2170080" cy="16452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A598C9AC-69FF-4C2A-B791-0595E741BB6A}" type="slidenum">
              <a:rPr b="1" lang="en-US" sz="1200" spc="-1" strike="noStrike">
                <a:solidFill>
                  <a:srgbClr val="c00000"/>
                </a:solidFill>
                <a:latin typeface="Lato"/>
                <a:ea typeface="Lato"/>
              </a:rPr>
              <a:t>&lt;number&gt;</a:t>
            </a:fld>
            <a:endParaRPr b="0" lang="en-US" sz="1200" spc="-1" strike="noStrike">
              <a:latin typeface="Arial"/>
            </a:endParaRPr>
          </a:p>
        </p:txBody>
      </p:sp>
      <p:sp>
        <p:nvSpPr>
          <p:cNvPr id="219" name="CustomShape 4"/>
          <p:cNvSpPr/>
          <p:nvPr/>
        </p:nvSpPr>
        <p:spPr>
          <a:xfrm>
            <a:off x="2902320" y="1922040"/>
            <a:ext cx="3138840" cy="3138840"/>
          </a:xfrm>
          <a:prstGeom prst="rect">
            <a:avLst/>
          </a:prstGeom>
          <a:noFill/>
          <a:ln>
            <a:noFill/>
          </a:ln>
        </p:spPr>
        <p:style>
          <a:lnRef idx="0"/>
          <a:fillRef idx="0"/>
          <a:effectRef idx="0"/>
          <a:fontRef idx="minor"/>
        </p:style>
      </p:sp>
      <p:sp>
        <p:nvSpPr>
          <p:cNvPr id="220" name="CustomShape 5"/>
          <p:cNvSpPr/>
          <p:nvPr/>
        </p:nvSpPr>
        <p:spPr>
          <a:xfrm>
            <a:off x="271080" y="911520"/>
            <a:ext cx="910980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VN" sz="1800" spc="-1" strike="noStrike">
                <a:solidFill>
                  <a:srgbClr val="000000"/>
                </a:solidFill>
                <a:latin typeface="Calibri"/>
              </a:rPr>
              <a:t>2.2. Thêm dữ liệu từ file qua GUI trên Workbench</a:t>
            </a:r>
            <a:br/>
            <a:r>
              <a:rPr b="0" lang="en-VN" sz="1800" spc="-1" strike="noStrike">
                <a:solidFill>
                  <a:srgbClr val="000000"/>
                </a:solidFill>
                <a:latin typeface="Calibri"/>
              </a:rPr>
              <a:t>chọn bảng muốn thêm dữ liệu, click chuột phải, chọn Table Data Import Wizard</a:t>
            </a:r>
            <a:endParaRPr b="0" lang="en-US" sz="1800" spc="-1" strike="noStrike">
              <a:latin typeface="Arial"/>
            </a:endParaRPr>
          </a:p>
        </p:txBody>
      </p:sp>
      <p:pic>
        <p:nvPicPr>
          <p:cNvPr id="221" name="Picture 3" descr=""/>
          <p:cNvPicPr/>
          <p:nvPr/>
        </p:nvPicPr>
        <p:blipFill>
          <a:blip r:embed="rId1"/>
          <a:stretch/>
        </p:blipFill>
        <p:spPr>
          <a:xfrm>
            <a:off x="495000" y="1658160"/>
            <a:ext cx="8258040" cy="44672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5ED91290-FEF8-4019-8840-AB1617B68A12}"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23" name="TextShape 2"/>
          <p:cNvSpPr txBox="1"/>
          <p:nvPr/>
        </p:nvSpPr>
        <p:spPr>
          <a:xfrm>
            <a:off x="62640" y="63000"/>
            <a:ext cx="9109800" cy="19656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2. Ứng dụng quản lý y tế</a:t>
            </a:r>
            <a:endParaRPr b="0" lang="en-US" sz="2800" spc="-1" strike="noStrike">
              <a:solidFill>
                <a:srgbClr val="000000"/>
              </a:solidFill>
              <a:latin typeface="Calibri"/>
            </a:endParaRPr>
          </a:p>
        </p:txBody>
      </p:sp>
      <p:sp>
        <p:nvSpPr>
          <p:cNvPr id="224" name="CustomShape 3"/>
          <p:cNvSpPr/>
          <p:nvPr/>
        </p:nvSpPr>
        <p:spPr>
          <a:xfrm>
            <a:off x="9037080" y="6341400"/>
            <a:ext cx="2170080" cy="16452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8F2232D3-E61D-45F4-B8E9-44F0107BE975}" type="slidenum">
              <a:rPr b="1" lang="en-US" sz="1200" spc="-1" strike="noStrike">
                <a:solidFill>
                  <a:srgbClr val="c00000"/>
                </a:solidFill>
                <a:latin typeface="Lato"/>
                <a:ea typeface="Lato"/>
              </a:rPr>
              <a:t>&lt;number&gt;</a:t>
            </a:fld>
            <a:endParaRPr b="0" lang="en-US" sz="1200" spc="-1" strike="noStrike">
              <a:latin typeface="Arial"/>
            </a:endParaRPr>
          </a:p>
        </p:txBody>
      </p:sp>
      <p:sp>
        <p:nvSpPr>
          <p:cNvPr id="225" name="CustomShape 4"/>
          <p:cNvSpPr/>
          <p:nvPr/>
        </p:nvSpPr>
        <p:spPr>
          <a:xfrm>
            <a:off x="2902320" y="1922040"/>
            <a:ext cx="3138840" cy="3138840"/>
          </a:xfrm>
          <a:prstGeom prst="rect">
            <a:avLst/>
          </a:prstGeom>
          <a:noFill/>
          <a:ln>
            <a:noFill/>
          </a:ln>
        </p:spPr>
        <p:style>
          <a:lnRef idx="0"/>
          <a:fillRef idx="0"/>
          <a:effectRef idx="0"/>
          <a:fontRef idx="minor"/>
        </p:style>
      </p:sp>
      <p:sp>
        <p:nvSpPr>
          <p:cNvPr id="226" name="CustomShape 5"/>
          <p:cNvSpPr/>
          <p:nvPr/>
        </p:nvSpPr>
        <p:spPr>
          <a:xfrm>
            <a:off x="279360" y="903240"/>
            <a:ext cx="86929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VN" sz="1800" spc="-1" strike="noStrike">
                <a:solidFill>
                  <a:srgbClr val="000000"/>
                </a:solidFill>
                <a:latin typeface="Calibri"/>
              </a:rPr>
              <a:t>chọn file dữ liệu thêm vào bảng( đuôi .csv)</a:t>
            </a:r>
            <a:endParaRPr b="0" lang="en-US" sz="1800" spc="-1" strike="noStrike">
              <a:latin typeface="Arial"/>
            </a:endParaRPr>
          </a:p>
        </p:txBody>
      </p:sp>
      <p:pic>
        <p:nvPicPr>
          <p:cNvPr id="227" name="Picture 6" descr=""/>
          <p:cNvPicPr/>
          <p:nvPr/>
        </p:nvPicPr>
        <p:blipFill>
          <a:blip r:embed="rId1"/>
          <a:stretch/>
        </p:blipFill>
        <p:spPr>
          <a:xfrm>
            <a:off x="619560" y="1272600"/>
            <a:ext cx="7995600" cy="48949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BDD7FB26-30F6-476B-901D-4342556B05AD}"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29" name="TextShape 2"/>
          <p:cNvSpPr txBox="1"/>
          <p:nvPr/>
        </p:nvSpPr>
        <p:spPr>
          <a:xfrm>
            <a:off x="62640" y="63000"/>
            <a:ext cx="9109800" cy="19656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2. Ứng dụng quản lý y tế</a:t>
            </a:r>
            <a:endParaRPr b="0" lang="en-US" sz="2800" spc="-1" strike="noStrike">
              <a:solidFill>
                <a:srgbClr val="000000"/>
              </a:solidFill>
              <a:latin typeface="Calibri"/>
            </a:endParaRPr>
          </a:p>
        </p:txBody>
      </p:sp>
      <p:sp>
        <p:nvSpPr>
          <p:cNvPr id="230" name="CustomShape 3"/>
          <p:cNvSpPr/>
          <p:nvPr/>
        </p:nvSpPr>
        <p:spPr>
          <a:xfrm>
            <a:off x="9037080" y="6341400"/>
            <a:ext cx="2170080" cy="16452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BCD06934-9918-4D4B-AB61-4F710D507578}" type="slidenum">
              <a:rPr b="1" lang="en-US" sz="1200" spc="-1" strike="noStrike">
                <a:solidFill>
                  <a:srgbClr val="c00000"/>
                </a:solidFill>
                <a:latin typeface="Lato"/>
                <a:ea typeface="Lato"/>
              </a:rPr>
              <a:t>&lt;number&gt;</a:t>
            </a:fld>
            <a:endParaRPr b="0" lang="en-US" sz="1200" spc="-1" strike="noStrike">
              <a:latin typeface="Arial"/>
            </a:endParaRPr>
          </a:p>
        </p:txBody>
      </p:sp>
      <p:sp>
        <p:nvSpPr>
          <p:cNvPr id="231" name="CustomShape 4"/>
          <p:cNvSpPr/>
          <p:nvPr/>
        </p:nvSpPr>
        <p:spPr>
          <a:xfrm>
            <a:off x="2902320" y="1922040"/>
            <a:ext cx="3138840" cy="3138840"/>
          </a:xfrm>
          <a:prstGeom prst="rect">
            <a:avLst/>
          </a:prstGeom>
          <a:noFill/>
          <a:ln>
            <a:noFill/>
          </a:ln>
        </p:spPr>
        <p:style>
          <a:lnRef idx="0"/>
          <a:fillRef idx="0"/>
          <a:effectRef idx="0"/>
          <a:fontRef idx="minor"/>
        </p:style>
      </p:sp>
      <p:sp>
        <p:nvSpPr>
          <p:cNvPr id="232" name="CustomShape 5"/>
          <p:cNvSpPr/>
          <p:nvPr/>
        </p:nvSpPr>
        <p:spPr>
          <a:xfrm>
            <a:off x="271080" y="872280"/>
            <a:ext cx="86929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C</a:t>
            </a:r>
            <a:r>
              <a:rPr b="0" lang="en-VN" sz="1800" spc="-1" strike="noStrike">
                <a:solidFill>
                  <a:srgbClr val="000000"/>
                </a:solidFill>
                <a:latin typeface="Calibri"/>
              </a:rPr>
              <a:t>họn bảng đích</a:t>
            </a:r>
            <a:endParaRPr b="0" lang="en-US" sz="1800" spc="-1" strike="noStrike">
              <a:latin typeface="Arial"/>
            </a:endParaRPr>
          </a:p>
        </p:txBody>
      </p:sp>
      <p:pic>
        <p:nvPicPr>
          <p:cNvPr id="233" name="Picture 6" descr=""/>
          <p:cNvPicPr/>
          <p:nvPr/>
        </p:nvPicPr>
        <p:blipFill>
          <a:blip r:embed="rId1"/>
          <a:stretch/>
        </p:blipFill>
        <p:spPr>
          <a:xfrm>
            <a:off x="862920" y="1280880"/>
            <a:ext cx="7509240" cy="48538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69915FB3-79E3-4FAC-B189-8FD071740D06}"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35" name="TextShape 2"/>
          <p:cNvSpPr txBox="1"/>
          <p:nvPr/>
        </p:nvSpPr>
        <p:spPr>
          <a:xfrm>
            <a:off x="62640" y="63000"/>
            <a:ext cx="9109800" cy="19656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2. Ứng dụng quản lý y tế</a:t>
            </a:r>
            <a:endParaRPr b="0" lang="en-US" sz="2800" spc="-1" strike="noStrike">
              <a:solidFill>
                <a:srgbClr val="000000"/>
              </a:solidFill>
              <a:latin typeface="Calibri"/>
            </a:endParaRPr>
          </a:p>
        </p:txBody>
      </p:sp>
      <p:sp>
        <p:nvSpPr>
          <p:cNvPr id="236" name="CustomShape 3"/>
          <p:cNvSpPr/>
          <p:nvPr/>
        </p:nvSpPr>
        <p:spPr>
          <a:xfrm>
            <a:off x="9037080" y="6341400"/>
            <a:ext cx="2170080" cy="16452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BCB22E7D-6553-48F3-9732-FF7D9B58E7CC}" type="slidenum">
              <a:rPr b="1" lang="en-US" sz="1200" spc="-1" strike="noStrike">
                <a:solidFill>
                  <a:srgbClr val="c00000"/>
                </a:solidFill>
                <a:latin typeface="Lato"/>
                <a:ea typeface="Lato"/>
              </a:rPr>
              <a:t>&lt;number&gt;</a:t>
            </a:fld>
            <a:endParaRPr b="0" lang="en-US" sz="1200" spc="-1" strike="noStrike">
              <a:latin typeface="Arial"/>
            </a:endParaRPr>
          </a:p>
        </p:txBody>
      </p:sp>
      <p:sp>
        <p:nvSpPr>
          <p:cNvPr id="237" name="CustomShape 4"/>
          <p:cNvSpPr/>
          <p:nvPr/>
        </p:nvSpPr>
        <p:spPr>
          <a:xfrm>
            <a:off x="2902320" y="1922040"/>
            <a:ext cx="3138840" cy="3138840"/>
          </a:xfrm>
          <a:prstGeom prst="rect">
            <a:avLst/>
          </a:prstGeom>
          <a:noFill/>
          <a:ln>
            <a:noFill/>
          </a:ln>
        </p:spPr>
        <p:style>
          <a:lnRef idx="0"/>
          <a:fillRef idx="0"/>
          <a:effectRef idx="0"/>
          <a:fontRef idx="minor"/>
        </p:style>
      </p:sp>
      <p:sp>
        <p:nvSpPr>
          <p:cNvPr id="238" name="CustomShape 5"/>
          <p:cNvSpPr/>
          <p:nvPr/>
        </p:nvSpPr>
        <p:spPr>
          <a:xfrm>
            <a:off x="271080" y="911520"/>
            <a:ext cx="86929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C</a:t>
            </a:r>
            <a:r>
              <a:rPr b="0" lang="en-VN" sz="1800" spc="-1" strike="noStrike">
                <a:solidFill>
                  <a:srgbClr val="000000"/>
                </a:solidFill>
                <a:latin typeface="Calibri"/>
              </a:rPr>
              <a:t>họn kiểu dữ liệu</a:t>
            </a:r>
            <a:endParaRPr b="0" lang="en-US" sz="1800" spc="-1" strike="noStrike">
              <a:latin typeface="Arial"/>
            </a:endParaRPr>
          </a:p>
        </p:txBody>
      </p:sp>
      <p:pic>
        <p:nvPicPr>
          <p:cNvPr id="239" name="Picture 4" descr=""/>
          <p:cNvPicPr/>
          <p:nvPr/>
        </p:nvPicPr>
        <p:blipFill>
          <a:blip r:embed="rId1"/>
          <a:stretch/>
        </p:blipFill>
        <p:spPr>
          <a:xfrm>
            <a:off x="621000" y="1280880"/>
            <a:ext cx="7992720" cy="49233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6867360" y="6572160"/>
            <a:ext cx="2057040" cy="364680"/>
          </a:xfrm>
          <a:prstGeom prst="rect">
            <a:avLst/>
          </a:prstGeom>
          <a:noFill/>
          <a:ln>
            <a:noFill/>
          </a:ln>
        </p:spPr>
        <p:txBody>
          <a:bodyPr lIns="90000" rIns="90000" tIns="45000" bIns="45000">
            <a:noAutofit/>
          </a:bodyPr>
          <a:p>
            <a:pPr algn="r">
              <a:lnSpc>
                <a:spcPct val="100000"/>
              </a:lnSpc>
            </a:pPr>
            <a:fld id="{D03DDCC3-D7D1-4698-8AE3-679F8A5899B3}" type="slidenum">
              <a:rPr b="1" lang="en-US" sz="1200" spc="-1" strike="noStrike">
                <a:solidFill>
                  <a:srgbClr val="c00000"/>
                </a:solidFill>
                <a:latin typeface="Lato"/>
                <a:ea typeface="Lato"/>
              </a:rPr>
              <a:t>&lt;number&gt;</a:t>
            </a:fld>
            <a:endParaRPr b="0" lang="en-US" sz="1200" spc="-1" strike="noStrike">
              <a:latin typeface="Times New Roman"/>
            </a:endParaRPr>
          </a:p>
        </p:txBody>
      </p:sp>
      <p:sp>
        <p:nvSpPr>
          <p:cNvPr id="241" name="TextShape 2"/>
          <p:cNvSpPr txBox="1"/>
          <p:nvPr/>
        </p:nvSpPr>
        <p:spPr>
          <a:xfrm>
            <a:off x="62640" y="63000"/>
            <a:ext cx="9109800" cy="196560"/>
          </a:xfrm>
          <a:prstGeom prst="rect">
            <a:avLst/>
          </a:prstGeom>
          <a:noFill/>
          <a:ln>
            <a:noFill/>
          </a:ln>
        </p:spPr>
        <p:txBody>
          <a:bodyPr lIns="90000" rIns="90000" tIns="45000" bIns="45000">
            <a:noAutofit/>
          </a:bodyPr>
          <a:p>
            <a:pPr>
              <a:lnSpc>
                <a:spcPct val="90000"/>
              </a:lnSpc>
            </a:pPr>
            <a:r>
              <a:rPr b="1" lang="en-US" sz="2800" spc="-1" strike="noStrike">
                <a:solidFill>
                  <a:srgbClr val="ffffff"/>
                </a:solidFill>
                <a:latin typeface="Lato"/>
                <a:ea typeface="Lato"/>
              </a:rPr>
              <a:t>Câu 2. Ứng dụng quản lý y tế</a:t>
            </a:r>
            <a:endParaRPr b="0" lang="en-US" sz="2800" spc="-1" strike="noStrike">
              <a:solidFill>
                <a:srgbClr val="000000"/>
              </a:solidFill>
              <a:latin typeface="Calibri"/>
            </a:endParaRPr>
          </a:p>
        </p:txBody>
      </p:sp>
      <p:sp>
        <p:nvSpPr>
          <p:cNvPr id="242" name="CustomShape 3"/>
          <p:cNvSpPr/>
          <p:nvPr/>
        </p:nvSpPr>
        <p:spPr>
          <a:xfrm>
            <a:off x="9037080" y="6341400"/>
            <a:ext cx="2170080" cy="164520"/>
          </a:xfrm>
          <a:prstGeom prst="rect">
            <a:avLst/>
          </a:prstGeom>
          <a:noFill/>
          <a:ln>
            <a:noFill/>
          </a:ln>
        </p:spPr>
        <p:style>
          <a:lnRef idx="0"/>
          <a:fillRef idx="0"/>
          <a:effectRef idx="0"/>
          <a:fontRef idx="minor"/>
        </p:style>
        <p:txBody>
          <a:bodyPr lIns="90000" rIns="90000" tIns="45000" bIns="45000">
            <a:noAutofit/>
          </a:bodyPr>
          <a:p>
            <a:pPr algn="r">
              <a:lnSpc>
                <a:spcPct val="100000"/>
              </a:lnSpc>
            </a:pPr>
            <a:fld id="{204D2116-A45F-448D-B5C9-01F11CE58B41}" type="slidenum">
              <a:rPr b="1" lang="en-US" sz="1200" spc="-1" strike="noStrike">
                <a:solidFill>
                  <a:srgbClr val="c00000"/>
                </a:solidFill>
                <a:latin typeface="Lato"/>
                <a:ea typeface="Lato"/>
              </a:rPr>
              <a:t>&lt;number&gt;</a:t>
            </a:fld>
            <a:endParaRPr b="0" lang="en-US" sz="1200" spc="-1" strike="noStrike">
              <a:latin typeface="Arial"/>
            </a:endParaRPr>
          </a:p>
        </p:txBody>
      </p:sp>
      <p:sp>
        <p:nvSpPr>
          <p:cNvPr id="243" name="CustomShape 4"/>
          <p:cNvSpPr/>
          <p:nvPr/>
        </p:nvSpPr>
        <p:spPr>
          <a:xfrm>
            <a:off x="2902320" y="1922040"/>
            <a:ext cx="3138840" cy="3138840"/>
          </a:xfrm>
          <a:prstGeom prst="rect">
            <a:avLst/>
          </a:prstGeom>
          <a:noFill/>
          <a:ln>
            <a:noFill/>
          </a:ln>
        </p:spPr>
        <p:style>
          <a:lnRef idx="0"/>
          <a:fillRef idx="0"/>
          <a:effectRef idx="0"/>
          <a:fontRef idx="minor"/>
        </p:style>
      </p:sp>
      <p:sp>
        <p:nvSpPr>
          <p:cNvPr id="244" name="CustomShape 5"/>
          <p:cNvSpPr/>
          <p:nvPr/>
        </p:nvSpPr>
        <p:spPr>
          <a:xfrm>
            <a:off x="343800" y="835200"/>
            <a:ext cx="86929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Kết quả</a:t>
            </a:r>
            <a:endParaRPr b="0" lang="en-US" sz="1800" spc="-1" strike="noStrike">
              <a:latin typeface="Arial"/>
            </a:endParaRPr>
          </a:p>
        </p:txBody>
      </p:sp>
      <p:pic>
        <p:nvPicPr>
          <p:cNvPr id="245" name="Picture 1" descr=""/>
          <p:cNvPicPr/>
          <p:nvPr/>
        </p:nvPicPr>
        <p:blipFill>
          <a:blip r:embed="rId1"/>
          <a:stretch/>
        </p:blipFill>
        <p:spPr>
          <a:xfrm>
            <a:off x="451080" y="1204560"/>
            <a:ext cx="8348760" cy="48452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169</TotalTime>
  <Application>LibreOffice/6.4.7.2$Linux_X86_64 LibreOffice_project/40$Build-2</Application>
  <Words>378</Words>
  <Paragraphs>60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2021-05-28T04:32:29Z</dcterms:created>
  <dc:creator>Phong TT &amp; QTTH</dc:creator>
  <dc:description/>
  <dc:language>en-US</dc:language>
  <cp:lastModifiedBy/>
  <dcterms:modified xsi:type="dcterms:W3CDTF">2024-04-14T19:26:32Z</dcterms:modified>
  <cp:revision>28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Trình chiếu Trên màn hình (4:3)</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